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1948764941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2D3"/>
    <a:srgbClr val="144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C4400-C7E9-4C4D-807D-14041DF4DDE9}" v="1" dt="2023-10-06T15:41:50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0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Thuy Thanh (Alliance Bioversity-CIAT)" userId="0e1a0a03-4729-40c4-93dc-739588daae6d" providerId="ADAL" clId="{DC07D1EF-BC20-4A49-975A-5ABBB0ABB384}"/>
    <pc:docChg chg="undo custSel modSld">
      <pc:chgData name="Nguyen, Thuy Thanh (Alliance Bioversity-CIAT)" userId="0e1a0a03-4729-40c4-93dc-739588daae6d" providerId="ADAL" clId="{DC07D1EF-BC20-4A49-975A-5ABBB0ABB384}" dt="2023-08-30T12:52:34.976" v="195" actId="1076"/>
      <pc:docMkLst>
        <pc:docMk/>
      </pc:docMkLst>
      <pc:sldChg chg="addSp modSp mod">
        <pc:chgData name="Nguyen, Thuy Thanh (Alliance Bioversity-CIAT)" userId="0e1a0a03-4729-40c4-93dc-739588daae6d" providerId="ADAL" clId="{DC07D1EF-BC20-4A49-975A-5ABBB0ABB384}" dt="2023-08-30T12:52:34.976" v="195" actId="1076"/>
        <pc:sldMkLst>
          <pc:docMk/>
          <pc:sldMk cId="2326343496" sldId="256"/>
        </pc:sldMkLst>
        <pc:spChg chg="add mod">
          <ac:chgData name="Nguyen, Thuy Thanh (Alliance Bioversity-CIAT)" userId="0e1a0a03-4729-40c4-93dc-739588daae6d" providerId="ADAL" clId="{DC07D1EF-BC20-4A49-975A-5ABBB0ABB384}" dt="2023-08-30T12:25:23.645" v="168" actId="1076"/>
          <ac:spMkLst>
            <pc:docMk/>
            <pc:sldMk cId="2326343496" sldId="256"/>
            <ac:spMk id="2" creationId="{AFE39BE3-3BC5-ECEA-3A6E-C00C87F338F0}"/>
          </ac:spMkLst>
        </pc:spChg>
        <pc:spChg chg="mod">
          <ac:chgData name="Nguyen, Thuy Thanh (Alliance Bioversity-CIAT)" userId="0e1a0a03-4729-40c4-93dc-739588daae6d" providerId="ADAL" clId="{DC07D1EF-BC20-4A49-975A-5ABBB0ABB384}" dt="2023-08-30T12:10:28.760" v="164" actId="404"/>
          <ac:spMkLst>
            <pc:docMk/>
            <pc:sldMk cId="2326343496" sldId="256"/>
            <ac:spMk id="17" creationId="{CECB5672-8AF4-FF92-1537-CDD2412B6F9D}"/>
          </ac:spMkLst>
        </pc:spChg>
        <pc:spChg chg="mod">
          <ac:chgData name="Nguyen, Thuy Thanh (Alliance Bioversity-CIAT)" userId="0e1a0a03-4729-40c4-93dc-739588daae6d" providerId="ADAL" clId="{DC07D1EF-BC20-4A49-975A-5ABBB0ABB384}" dt="2023-08-30T12:25:47.771" v="190"/>
          <ac:spMkLst>
            <pc:docMk/>
            <pc:sldMk cId="2326343496" sldId="256"/>
            <ac:spMk id="24" creationId="{6DAC36B5-F756-3BEA-270C-7FE9706EC8C6}"/>
          </ac:spMkLst>
        </pc:spChg>
        <pc:spChg chg="mod">
          <ac:chgData name="Nguyen, Thuy Thanh (Alliance Bioversity-CIAT)" userId="0e1a0a03-4729-40c4-93dc-739588daae6d" providerId="ADAL" clId="{DC07D1EF-BC20-4A49-975A-5ABBB0ABB384}" dt="2023-08-30T12:26:52.095" v="194"/>
          <ac:spMkLst>
            <pc:docMk/>
            <pc:sldMk cId="2326343496" sldId="256"/>
            <ac:spMk id="27" creationId="{7EEDA02B-2442-40F4-B37D-2D7BDA1936B4}"/>
          </ac:spMkLst>
        </pc:spChg>
        <pc:spChg chg="mod">
          <ac:chgData name="Nguyen, Thuy Thanh (Alliance Bioversity-CIAT)" userId="0e1a0a03-4729-40c4-93dc-739588daae6d" providerId="ADAL" clId="{DC07D1EF-BC20-4A49-975A-5ABBB0ABB384}" dt="2023-08-30T12:09:31.132" v="114" actId="20577"/>
          <ac:spMkLst>
            <pc:docMk/>
            <pc:sldMk cId="2326343496" sldId="256"/>
            <ac:spMk id="30" creationId="{5ABC895A-DE92-3565-7C4D-66749D95E1CA}"/>
          </ac:spMkLst>
        </pc:spChg>
        <pc:spChg chg="mod">
          <ac:chgData name="Nguyen, Thuy Thanh (Alliance Bioversity-CIAT)" userId="0e1a0a03-4729-40c4-93dc-739588daae6d" providerId="ADAL" clId="{DC07D1EF-BC20-4A49-975A-5ABBB0ABB384}" dt="2023-08-30T12:52:34.976" v="195" actId="1076"/>
          <ac:spMkLst>
            <pc:docMk/>
            <pc:sldMk cId="2326343496" sldId="256"/>
            <ac:spMk id="39" creationId="{20FC4EE9-0765-D8F2-06BF-9E6212EEC92A}"/>
          </ac:spMkLst>
        </pc:spChg>
      </pc:sldChg>
    </pc:docChg>
  </pc:docChgLst>
  <pc:docChgLst>
    <pc:chgData name="Mai, Nguyen (Alliance Bioversity-CIAT)" userId="7d4a3d58-81c9-4e1b-b6b6-279ffcb30882" providerId="ADAL" clId="{DE3427A9-62E8-49AB-BCC3-088E1D432C73}"/>
    <pc:docChg chg="undo custSel delSld modSld">
      <pc:chgData name="Mai, Nguyen (Alliance Bioversity-CIAT)" userId="7d4a3d58-81c9-4e1b-b6b6-279ffcb30882" providerId="ADAL" clId="{DE3427A9-62E8-49AB-BCC3-088E1D432C73}" dt="2023-10-05T08:30:46.092" v="36" actId="1076"/>
      <pc:docMkLst>
        <pc:docMk/>
      </pc:docMkLst>
      <pc:sldChg chg="del">
        <pc:chgData name="Mai, Nguyen (Alliance Bioversity-CIAT)" userId="7d4a3d58-81c9-4e1b-b6b6-279ffcb30882" providerId="ADAL" clId="{DE3427A9-62E8-49AB-BCC3-088E1D432C73}" dt="2023-10-05T08:18:57.132" v="1" actId="47"/>
        <pc:sldMkLst>
          <pc:docMk/>
          <pc:sldMk cId="2326343496" sldId="256"/>
        </pc:sldMkLst>
      </pc:sldChg>
      <pc:sldChg chg="del">
        <pc:chgData name="Mai, Nguyen (Alliance Bioversity-CIAT)" userId="7d4a3d58-81c9-4e1b-b6b6-279ffcb30882" providerId="ADAL" clId="{DE3427A9-62E8-49AB-BCC3-088E1D432C73}" dt="2023-10-05T08:18:50.744" v="0" actId="47"/>
        <pc:sldMkLst>
          <pc:docMk/>
          <pc:sldMk cId="153313476" sldId="257"/>
        </pc:sldMkLst>
      </pc:sldChg>
      <pc:sldChg chg="addSp modSp mod">
        <pc:chgData name="Mai, Nguyen (Alliance Bioversity-CIAT)" userId="7d4a3d58-81c9-4e1b-b6b6-279ffcb30882" providerId="ADAL" clId="{DE3427A9-62E8-49AB-BCC3-088E1D432C73}" dt="2023-10-05T08:30:46.092" v="36" actId="1076"/>
        <pc:sldMkLst>
          <pc:docMk/>
          <pc:sldMk cId="3564691604" sldId="258"/>
        </pc:sldMkLst>
        <pc:spChg chg="add mod">
          <ac:chgData name="Mai, Nguyen (Alliance Bioversity-CIAT)" userId="7d4a3d58-81c9-4e1b-b6b6-279ffcb30882" providerId="ADAL" clId="{DE3427A9-62E8-49AB-BCC3-088E1D432C73}" dt="2023-10-05T08:30:46.092" v="36" actId="1076"/>
          <ac:spMkLst>
            <pc:docMk/>
            <pc:sldMk cId="3564691604" sldId="258"/>
            <ac:spMk id="5" creationId="{149813A0-9ECF-9D9C-9218-55923E29C482}"/>
          </ac:spMkLst>
        </pc:spChg>
      </pc:sldChg>
      <pc:sldChg chg="modSp mod">
        <pc:chgData name="Mai, Nguyen (Alliance Bioversity-CIAT)" userId="7d4a3d58-81c9-4e1b-b6b6-279ffcb30882" providerId="ADAL" clId="{DE3427A9-62E8-49AB-BCC3-088E1D432C73}" dt="2023-10-05T08:28:45.489" v="13" actId="20577"/>
        <pc:sldMkLst>
          <pc:docMk/>
          <pc:sldMk cId="2281665846" sldId="259"/>
        </pc:sldMkLst>
        <pc:spChg chg="mod">
          <ac:chgData name="Mai, Nguyen (Alliance Bioversity-CIAT)" userId="7d4a3d58-81c9-4e1b-b6b6-279ffcb30882" providerId="ADAL" clId="{DE3427A9-62E8-49AB-BCC3-088E1D432C73}" dt="2023-10-05T08:28:45.489" v="13" actId="20577"/>
          <ac:spMkLst>
            <pc:docMk/>
            <pc:sldMk cId="2281665846" sldId="259"/>
            <ac:spMk id="26" creationId="{BD674BF9-5E83-A4CF-01FA-5E5504DB7614}"/>
          </ac:spMkLst>
        </pc:spChg>
      </pc:sldChg>
    </pc:docChg>
  </pc:docChgLst>
  <pc:docChgLst>
    <pc:chgData name="Talsma, Tiffany  (Alliance Bioversity-CIAT)" userId="ef3145c2-a42d-4094-b0c9-5df3067010c3" providerId="ADAL" clId="{1BB849C2-79F0-465D-82DA-00DF5E82F854}"/>
    <pc:docChg chg="undo custSel addSld modSld sldOrd">
      <pc:chgData name="Talsma, Tiffany  (Alliance Bioversity-CIAT)" userId="ef3145c2-a42d-4094-b0c9-5df3067010c3" providerId="ADAL" clId="{1BB849C2-79F0-465D-82DA-00DF5E82F854}" dt="2023-09-19T14:27:18.632" v="939" actId="554"/>
      <pc:docMkLst>
        <pc:docMk/>
      </pc:docMkLst>
      <pc:sldChg chg="ord">
        <pc:chgData name="Talsma, Tiffany  (Alliance Bioversity-CIAT)" userId="ef3145c2-a42d-4094-b0c9-5df3067010c3" providerId="ADAL" clId="{1BB849C2-79F0-465D-82DA-00DF5E82F854}" dt="2023-09-19T14:23:56.879" v="803"/>
        <pc:sldMkLst>
          <pc:docMk/>
          <pc:sldMk cId="2326343496" sldId="256"/>
        </pc:sldMkLst>
      </pc:sldChg>
      <pc:sldChg chg="addSp delSp modSp add mod">
        <pc:chgData name="Talsma, Tiffany  (Alliance Bioversity-CIAT)" userId="ef3145c2-a42d-4094-b0c9-5df3067010c3" providerId="ADAL" clId="{1BB849C2-79F0-465D-82DA-00DF5E82F854}" dt="2023-09-19T14:23:41.276" v="801" actId="1035"/>
        <pc:sldMkLst>
          <pc:docMk/>
          <pc:sldMk cId="3564691604" sldId="258"/>
        </pc:sldMkLst>
        <pc:spChg chg="mod">
          <ac:chgData name="Talsma, Tiffany  (Alliance Bioversity-CIAT)" userId="ef3145c2-a42d-4094-b0c9-5df3067010c3" providerId="ADAL" clId="{1BB849C2-79F0-465D-82DA-00DF5E82F854}" dt="2023-09-19T11:52:23.013" v="267" actId="1036"/>
          <ac:spMkLst>
            <pc:docMk/>
            <pc:sldMk cId="3564691604" sldId="258"/>
            <ac:spMk id="2" creationId="{AFE39BE3-3BC5-ECEA-3A6E-C00C87F338F0}"/>
          </ac:spMkLst>
        </pc:spChg>
        <pc:spChg chg="add mod">
          <ac:chgData name="Talsma, Tiffany  (Alliance Bioversity-CIAT)" userId="ef3145c2-a42d-4094-b0c9-5df3067010c3" providerId="ADAL" clId="{1BB849C2-79F0-465D-82DA-00DF5E82F854}" dt="2023-09-19T11:58:21.396" v="637" actId="20577"/>
          <ac:spMkLst>
            <pc:docMk/>
            <pc:sldMk cId="3564691604" sldId="258"/>
            <ac:spMk id="3" creationId="{9D12EBE5-EB54-BD58-68B9-DD7336FE51BD}"/>
          </ac:spMkLst>
        </pc:spChg>
        <pc:spChg chg="add mod">
          <ac:chgData name="Talsma, Tiffany  (Alliance Bioversity-CIAT)" userId="ef3145c2-a42d-4094-b0c9-5df3067010c3" providerId="ADAL" clId="{1BB849C2-79F0-465D-82DA-00DF5E82F854}" dt="2023-09-19T14:23:11.656" v="792" actId="179"/>
          <ac:spMkLst>
            <pc:docMk/>
            <pc:sldMk cId="3564691604" sldId="258"/>
            <ac:spMk id="4" creationId="{92BA9C71-BD0B-2D50-59F8-6D316A6A0567}"/>
          </ac:spMkLst>
        </pc:spChg>
        <pc:spChg chg="add del mod">
          <ac:chgData name="Talsma, Tiffany  (Alliance Bioversity-CIAT)" userId="ef3145c2-a42d-4094-b0c9-5df3067010c3" providerId="ADAL" clId="{1BB849C2-79F0-465D-82DA-00DF5E82F854}" dt="2023-09-19T11:53:06.464" v="279" actId="478"/>
          <ac:spMkLst>
            <pc:docMk/>
            <pc:sldMk cId="3564691604" sldId="258"/>
            <ac:spMk id="5" creationId="{C73BBB34-D460-E5F9-1E60-5500DAAA6228}"/>
          </ac:spMkLst>
        </pc:spChg>
        <pc:spChg chg="add mod">
          <ac:chgData name="Talsma, Tiffany  (Alliance Bioversity-CIAT)" userId="ef3145c2-a42d-4094-b0c9-5df3067010c3" providerId="ADAL" clId="{1BB849C2-79F0-465D-82DA-00DF5E82F854}" dt="2023-09-19T11:52:28.033" v="276" actId="20577"/>
          <ac:spMkLst>
            <pc:docMk/>
            <pc:sldMk cId="3564691604" sldId="258"/>
            <ac:spMk id="7" creationId="{AE0FA88C-4BC3-D334-9AF1-224E1F77889E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2:23.013" v="267" actId="1036"/>
          <ac:spMkLst>
            <pc:docMk/>
            <pc:sldMk cId="3564691604" sldId="258"/>
            <ac:spMk id="9" creationId="{9809D41E-E44A-2D69-5A72-1D8BE1D56405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2:23.013" v="267" actId="1036"/>
          <ac:spMkLst>
            <pc:docMk/>
            <pc:sldMk cId="3564691604" sldId="258"/>
            <ac:spMk id="10" creationId="{5898A70D-8124-B516-2045-FF3DE2D8F3AA}"/>
          </ac:spMkLst>
        </pc:spChg>
        <pc:spChg chg="add mod">
          <ac:chgData name="Talsma, Tiffany  (Alliance Bioversity-CIAT)" userId="ef3145c2-a42d-4094-b0c9-5df3067010c3" providerId="ADAL" clId="{1BB849C2-79F0-465D-82DA-00DF5E82F854}" dt="2023-09-19T14:23:01.628" v="791" actId="20577"/>
          <ac:spMkLst>
            <pc:docMk/>
            <pc:sldMk cId="3564691604" sldId="258"/>
            <ac:spMk id="11" creationId="{EEDDC022-67FD-4055-8AB8-D2E7EABE0EBA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1:03.052" v="182" actId="14100"/>
          <ac:spMkLst>
            <pc:docMk/>
            <pc:sldMk cId="3564691604" sldId="258"/>
            <ac:spMk id="15" creationId="{BCCC36CC-9B6C-97DD-D6B0-DEDD7568D2EF}"/>
          </ac:spMkLst>
        </pc:spChg>
        <pc:spChg chg="del mod">
          <ac:chgData name="Talsma, Tiffany  (Alliance Bioversity-CIAT)" userId="ef3145c2-a42d-4094-b0c9-5df3067010c3" providerId="ADAL" clId="{1BB849C2-79F0-465D-82DA-00DF5E82F854}" dt="2023-09-19T11:51:11.327" v="185" actId="478"/>
          <ac:spMkLst>
            <pc:docMk/>
            <pc:sldMk cId="3564691604" sldId="258"/>
            <ac:spMk id="17" creationId="{CECB5672-8AF4-FF92-1537-CDD2412B6F9D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6:24.807" v="558" actId="1036"/>
          <ac:spMkLst>
            <pc:docMk/>
            <pc:sldMk cId="3564691604" sldId="258"/>
            <ac:spMk id="21" creationId="{0983A160-011C-D04B-CE2F-CB95C955EE58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3:30.419" v="799" actId="5793"/>
          <ac:spMkLst>
            <pc:docMk/>
            <pc:sldMk cId="3564691604" sldId="258"/>
            <ac:spMk id="23" creationId="{7FBCB8A3-6F56-9012-C35B-56E3D89EB38D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3:20.226" v="795" actId="179"/>
          <ac:spMkLst>
            <pc:docMk/>
            <pc:sldMk cId="3564691604" sldId="258"/>
            <ac:spMk id="24" creationId="{6DAC36B5-F756-3BEA-270C-7FE9706EC8C6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3:26.809" v="797" actId="179"/>
          <ac:spMkLst>
            <pc:docMk/>
            <pc:sldMk cId="3564691604" sldId="258"/>
            <ac:spMk id="25" creationId="{0E16DBA8-734C-99DA-6730-BCDE12AC13B9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6:24.807" v="558" actId="1036"/>
          <ac:spMkLst>
            <pc:docMk/>
            <pc:sldMk cId="3564691604" sldId="258"/>
            <ac:spMk id="26" creationId="{BD674BF9-5E83-A4CF-01FA-5E5504DB7614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3:23.542" v="796" actId="179"/>
          <ac:spMkLst>
            <pc:docMk/>
            <pc:sldMk cId="3564691604" sldId="258"/>
            <ac:spMk id="27" creationId="{7EEDA02B-2442-40F4-B37D-2D7BDA1936B4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1:59.134" v="247" actId="1036"/>
          <ac:spMkLst>
            <pc:docMk/>
            <pc:sldMk cId="3564691604" sldId="258"/>
            <ac:spMk id="28" creationId="{FAA07012-3298-C8D3-C821-D94D704FC57A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3:41.276" v="801" actId="1035"/>
          <ac:spMkLst>
            <pc:docMk/>
            <pc:sldMk cId="3564691604" sldId="258"/>
            <ac:spMk id="29" creationId="{3BB3395E-40D9-0F0C-2459-85D127C788E2}"/>
          </ac:spMkLst>
        </pc:spChg>
        <pc:spChg chg="del">
          <ac:chgData name="Talsma, Tiffany  (Alliance Bioversity-CIAT)" userId="ef3145c2-a42d-4094-b0c9-5df3067010c3" providerId="ADAL" clId="{1BB849C2-79F0-465D-82DA-00DF5E82F854}" dt="2023-09-19T11:51:11.327" v="185" actId="478"/>
          <ac:spMkLst>
            <pc:docMk/>
            <pc:sldMk cId="3564691604" sldId="258"/>
            <ac:spMk id="30" creationId="{5ABC895A-DE92-3565-7C4D-66749D95E1CA}"/>
          </ac:spMkLst>
        </pc:spChg>
        <pc:spChg chg="del">
          <ac:chgData name="Talsma, Tiffany  (Alliance Bioversity-CIAT)" userId="ef3145c2-a42d-4094-b0c9-5df3067010c3" providerId="ADAL" clId="{1BB849C2-79F0-465D-82DA-00DF5E82F854}" dt="2023-09-19T11:51:11.327" v="185" actId="478"/>
          <ac:spMkLst>
            <pc:docMk/>
            <pc:sldMk cId="3564691604" sldId="258"/>
            <ac:spMk id="32" creationId="{8E229EC4-615A-7ED5-94DA-4D5754277F39}"/>
          </ac:spMkLst>
        </pc:spChg>
        <pc:spChg chg="mod">
          <ac:chgData name="Talsma, Tiffany  (Alliance Bioversity-CIAT)" userId="ef3145c2-a42d-4094-b0c9-5df3067010c3" providerId="ADAL" clId="{1BB849C2-79F0-465D-82DA-00DF5E82F854}" dt="2023-09-19T11:52:23.013" v="267" actId="1036"/>
          <ac:spMkLst>
            <pc:docMk/>
            <pc:sldMk cId="3564691604" sldId="258"/>
            <ac:spMk id="39" creationId="{20FC4EE9-0765-D8F2-06BF-9E6212EEC92A}"/>
          </ac:spMkLst>
        </pc:spChg>
        <pc:picChg chg="add del mod">
          <ac:chgData name="Talsma, Tiffany  (Alliance Bioversity-CIAT)" userId="ef3145c2-a42d-4094-b0c9-5df3067010c3" providerId="ADAL" clId="{1BB849C2-79F0-465D-82DA-00DF5E82F854}" dt="2023-09-19T14:17:28.903" v="639" actId="478"/>
          <ac:picMkLst>
            <pc:docMk/>
            <pc:sldMk cId="3564691604" sldId="258"/>
            <ac:picMk id="8" creationId="{39552DC4-D45E-A08F-E733-53E32580FBEC}"/>
          </ac:picMkLst>
        </pc:picChg>
        <pc:picChg chg="add del mod">
          <ac:chgData name="Talsma, Tiffany  (Alliance Bioversity-CIAT)" userId="ef3145c2-a42d-4094-b0c9-5df3067010c3" providerId="ADAL" clId="{1BB849C2-79F0-465D-82DA-00DF5E82F854}" dt="2023-09-19T14:19:16.087" v="649" actId="478"/>
          <ac:picMkLst>
            <pc:docMk/>
            <pc:sldMk cId="3564691604" sldId="258"/>
            <ac:picMk id="13" creationId="{5C2A4315-E665-36C0-2941-B5A461E7CD4B}"/>
          </ac:picMkLst>
        </pc:picChg>
        <pc:picChg chg="add mod">
          <ac:chgData name="Talsma, Tiffany  (Alliance Bioversity-CIAT)" userId="ef3145c2-a42d-4094-b0c9-5df3067010c3" providerId="ADAL" clId="{1BB849C2-79F0-465D-82DA-00DF5E82F854}" dt="2023-09-19T14:19:20.341" v="652" actId="1035"/>
          <ac:picMkLst>
            <pc:docMk/>
            <pc:sldMk cId="3564691604" sldId="258"/>
            <ac:picMk id="16" creationId="{C216C42A-A8AF-D8F6-1C40-A3774C5D8D40}"/>
          </ac:picMkLst>
        </pc:picChg>
        <pc:picChg chg="mod">
          <ac:chgData name="Talsma, Tiffany  (Alliance Bioversity-CIAT)" userId="ef3145c2-a42d-4094-b0c9-5df3067010c3" providerId="ADAL" clId="{1BB849C2-79F0-465D-82DA-00DF5E82F854}" dt="2023-09-19T11:51:54.285" v="240" actId="1036"/>
          <ac:picMkLst>
            <pc:docMk/>
            <pc:sldMk cId="3564691604" sldId="258"/>
            <ac:picMk id="34" creationId="{2DB31D0F-7109-99E7-E803-02325DB0CDA6}"/>
          </ac:picMkLst>
        </pc:picChg>
        <pc:picChg chg="mod">
          <ac:chgData name="Talsma, Tiffany  (Alliance Bioversity-CIAT)" userId="ef3145c2-a42d-4094-b0c9-5df3067010c3" providerId="ADAL" clId="{1BB849C2-79F0-465D-82DA-00DF5E82F854}" dt="2023-09-19T11:52:23.013" v="267" actId="1036"/>
          <ac:picMkLst>
            <pc:docMk/>
            <pc:sldMk cId="3564691604" sldId="258"/>
            <ac:picMk id="38" creationId="{84C3C659-C8C3-D1C3-C003-F115C6B1E2A9}"/>
          </ac:picMkLst>
        </pc:picChg>
      </pc:sldChg>
      <pc:sldChg chg="addSp delSp modSp add mod">
        <pc:chgData name="Talsma, Tiffany  (Alliance Bioversity-CIAT)" userId="ef3145c2-a42d-4094-b0c9-5df3067010c3" providerId="ADAL" clId="{1BB849C2-79F0-465D-82DA-00DF5E82F854}" dt="2023-09-19T14:27:18.632" v="939" actId="554"/>
        <pc:sldMkLst>
          <pc:docMk/>
          <pc:sldMk cId="2281665846" sldId="259"/>
        </pc:sldMkLst>
        <pc:spChg chg="del">
          <ac:chgData name="Talsma, Tiffany  (Alliance Bioversity-CIAT)" userId="ef3145c2-a42d-4094-b0c9-5df3067010c3" providerId="ADAL" clId="{1BB849C2-79F0-465D-82DA-00DF5E82F854}" dt="2023-09-19T14:26:36.546" v="917" actId="478"/>
          <ac:spMkLst>
            <pc:docMk/>
            <pc:sldMk cId="2281665846" sldId="259"/>
            <ac:spMk id="2" creationId="{AFE39BE3-3BC5-ECEA-3A6E-C00C87F338F0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6:16.245" v="913" actId="20577"/>
          <ac:spMkLst>
            <pc:docMk/>
            <pc:sldMk cId="2281665846" sldId="259"/>
            <ac:spMk id="4" creationId="{92BA9C71-BD0B-2D50-59F8-6D316A6A0567}"/>
          </ac:spMkLst>
        </pc:spChg>
        <pc:spChg chg="add mod">
          <ac:chgData name="Talsma, Tiffany  (Alliance Bioversity-CIAT)" userId="ef3145c2-a42d-4094-b0c9-5df3067010c3" providerId="ADAL" clId="{1BB849C2-79F0-465D-82DA-00DF5E82F854}" dt="2023-09-19T14:27:09.827" v="933" actId="554"/>
          <ac:spMkLst>
            <pc:docMk/>
            <pc:sldMk cId="2281665846" sldId="259"/>
            <ac:spMk id="5" creationId="{C81DD44E-A016-74B9-CB27-D51865D8F487}"/>
          </ac:spMkLst>
        </pc:spChg>
        <pc:spChg chg="mod ord">
          <ac:chgData name="Talsma, Tiffany  (Alliance Bioversity-CIAT)" userId="ef3145c2-a42d-4094-b0c9-5df3067010c3" providerId="ADAL" clId="{1BB849C2-79F0-465D-82DA-00DF5E82F854}" dt="2023-09-19T14:27:09.827" v="933" actId="554"/>
          <ac:spMkLst>
            <pc:docMk/>
            <pc:sldMk cId="2281665846" sldId="259"/>
            <ac:spMk id="7" creationId="{AE0FA88C-4BC3-D334-9AF1-224E1F77889E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7:18.632" v="939" actId="554"/>
          <ac:spMkLst>
            <pc:docMk/>
            <pc:sldMk cId="2281665846" sldId="259"/>
            <ac:spMk id="9" creationId="{9809D41E-E44A-2D69-5A72-1D8BE1D56405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7:18.632" v="939" actId="554"/>
          <ac:spMkLst>
            <pc:docMk/>
            <pc:sldMk cId="2281665846" sldId="259"/>
            <ac:spMk id="10" creationId="{5898A70D-8124-B516-2045-FF3DE2D8F3AA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4:44.700" v="841" actId="20577"/>
          <ac:spMkLst>
            <pc:docMk/>
            <pc:sldMk cId="2281665846" sldId="259"/>
            <ac:spMk id="11" creationId="{EEDDC022-67FD-4055-8AB8-D2E7EABE0EBA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6:54.402" v="921" actId="14100"/>
          <ac:spMkLst>
            <pc:docMk/>
            <pc:sldMk cId="2281665846" sldId="259"/>
            <ac:spMk id="15" creationId="{BCCC36CC-9B6C-97DD-D6B0-DEDD7568D2EF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4:30.259" v="818" actId="179"/>
          <ac:spMkLst>
            <pc:docMk/>
            <pc:sldMk cId="2281665846" sldId="259"/>
            <ac:spMk id="21" creationId="{0983A160-011C-D04B-CE2F-CB95C955EE58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4:13.830" v="808" actId="5793"/>
          <ac:spMkLst>
            <pc:docMk/>
            <pc:sldMk cId="2281665846" sldId="259"/>
            <ac:spMk id="24" creationId="{6DAC36B5-F756-3BEA-270C-7FE9706EC8C6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4:18.087" v="812" actId="5793"/>
          <ac:spMkLst>
            <pc:docMk/>
            <pc:sldMk cId="2281665846" sldId="259"/>
            <ac:spMk id="27" creationId="{7EEDA02B-2442-40F4-B37D-2D7BDA1936B4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7:14.808" v="938" actId="554"/>
          <ac:spMkLst>
            <pc:docMk/>
            <pc:sldMk cId="2281665846" sldId="259"/>
            <ac:spMk id="28" creationId="{FAA07012-3298-C8D3-C821-D94D704FC57A}"/>
          </ac:spMkLst>
        </pc:spChg>
        <pc:spChg chg="mod">
          <ac:chgData name="Talsma, Tiffany  (Alliance Bioversity-CIAT)" userId="ef3145c2-a42d-4094-b0c9-5df3067010c3" providerId="ADAL" clId="{1BB849C2-79F0-465D-82DA-00DF5E82F854}" dt="2023-09-19T14:27:14.808" v="938" actId="554"/>
          <ac:spMkLst>
            <pc:docMk/>
            <pc:sldMk cId="2281665846" sldId="259"/>
            <ac:spMk id="29" creationId="{3BB3395E-40D9-0F0C-2459-85D127C788E2}"/>
          </ac:spMkLst>
        </pc:spChg>
        <pc:spChg chg="del">
          <ac:chgData name="Talsma, Tiffany  (Alliance Bioversity-CIAT)" userId="ef3145c2-a42d-4094-b0c9-5df3067010c3" providerId="ADAL" clId="{1BB849C2-79F0-465D-82DA-00DF5E82F854}" dt="2023-09-19T14:26:36.546" v="917" actId="478"/>
          <ac:spMkLst>
            <pc:docMk/>
            <pc:sldMk cId="2281665846" sldId="259"/>
            <ac:spMk id="39" creationId="{20FC4EE9-0765-D8F2-06BF-9E6212EEC92A}"/>
          </ac:spMkLst>
        </pc:spChg>
        <pc:picChg chg="del">
          <ac:chgData name="Talsma, Tiffany  (Alliance Bioversity-CIAT)" userId="ef3145c2-a42d-4094-b0c9-5df3067010c3" providerId="ADAL" clId="{1BB849C2-79F0-465D-82DA-00DF5E82F854}" dt="2023-09-19T14:26:30.070" v="914" actId="478"/>
          <ac:picMkLst>
            <pc:docMk/>
            <pc:sldMk cId="2281665846" sldId="259"/>
            <ac:picMk id="16" creationId="{C216C42A-A8AF-D8F6-1C40-A3774C5D8D40}"/>
          </ac:picMkLst>
        </pc:picChg>
        <pc:picChg chg="del">
          <ac:chgData name="Talsma, Tiffany  (Alliance Bioversity-CIAT)" userId="ef3145c2-a42d-4094-b0c9-5df3067010c3" providerId="ADAL" clId="{1BB849C2-79F0-465D-82DA-00DF5E82F854}" dt="2023-09-19T14:26:33.423" v="916" actId="478"/>
          <ac:picMkLst>
            <pc:docMk/>
            <pc:sldMk cId="2281665846" sldId="259"/>
            <ac:picMk id="34" creationId="{2DB31D0F-7109-99E7-E803-02325DB0CDA6}"/>
          </ac:picMkLst>
        </pc:picChg>
        <pc:picChg chg="del">
          <ac:chgData name="Talsma, Tiffany  (Alliance Bioversity-CIAT)" userId="ef3145c2-a42d-4094-b0c9-5df3067010c3" providerId="ADAL" clId="{1BB849C2-79F0-465D-82DA-00DF5E82F854}" dt="2023-09-19T14:26:31.535" v="915" actId="478"/>
          <ac:picMkLst>
            <pc:docMk/>
            <pc:sldMk cId="2281665846" sldId="259"/>
            <ac:picMk id="38" creationId="{84C3C659-C8C3-D1C3-C003-F115C6B1E2A9}"/>
          </ac:picMkLst>
        </pc:picChg>
      </pc:sldChg>
    </pc:docChg>
  </pc:docChgLst>
  <pc:docChgLst>
    <pc:chgData name="Mai, Nguyen (Alliance Bioversity-CIAT)" userId="7d4a3d58-81c9-4e1b-b6b6-279ffcb30882" providerId="ADAL" clId="{F65144D3-D713-4262-B522-610E4F93ADB3}"/>
    <pc:docChg chg="modSld sldOrd">
      <pc:chgData name="Mai, Nguyen (Alliance Bioversity-CIAT)" userId="7d4a3d58-81c9-4e1b-b6b6-279ffcb30882" providerId="ADAL" clId="{F65144D3-D713-4262-B522-610E4F93ADB3}" dt="2023-08-30T09:18:29.855" v="40" actId="20577"/>
      <pc:docMkLst>
        <pc:docMk/>
      </pc:docMkLst>
      <pc:sldChg chg="ord">
        <pc:chgData name="Mai, Nguyen (Alliance Bioversity-CIAT)" userId="7d4a3d58-81c9-4e1b-b6b6-279ffcb30882" providerId="ADAL" clId="{F65144D3-D713-4262-B522-610E4F93ADB3}" dt="2023-08-30T08:58:30.019" v="1"/>
        <pc:sldMkLst>
          <pc:docMk/>
          <pc:sldMk cId="2326343496" sldId="256"/>
        </pc:sldMkLst>
      </pc:sldChg>
      <pc:sldChg chg="modSp mod">
        <pc:chgData name="Mai, Nguyen (Alliance Bioversity-CIAT)" userId="7d4a3d58-81c9-4e1b-b6b6-279ffcb30882" providerId="ADAL" clId="{F65144D3-D713-4262-B522-610E4F93ADB3}" dt="2023-08-30T09:18:29.855" v="40" actId="20577"/>
        <pc:sldMkLst>
          <pc:docMk/>
          <pc:sldMk cId="153313476" sldId="257"/>
        </pc:sldMkLst>
        <pc:spChg chg="mod">
          <ac:chgData name="Mai, Nguyen (Alliance Bioversity-CIAT)" userId="7d4a3d58-81c9-4e1b-b6b6-279ffcb30882" providerId="ADAL" clId="{F65144D3-D713-4262-B522-610E4F93ADB3}" dt="2023-08-30T09:18:29.855" v="40" actId="20577"/>
          <ac:spMkLst>
            <pc:docMk/>
            <pc:sldMk cId="153313476" sldId="257"/>
            <ac:spMk id="5" creationId="{5A301E49-3B9D-D226-18CE-10E4289280CB}"/>
          </ac:spMkLst>
        </pc:spChg>
      </pc:sldChg>
    </pc:docChg>
  </pc:docChgLst>
  <pc:docChgLst>
    <pc:chgData name="Talsma, Tiffany  (Alliance Bioversity-CIAT)" userId="ef3145c2-a42d-4094-b0c9-5df3067010c3" providerId="ADAL" clId="{8A8C4400-C7E9-4C4D-807D-14041DF4DDE9}"/>
    <pc:docChg chg="addSld delSld modSld">
      <pc:chgData name="Talsma, Tiffany  (Alliance Bioversity-CIAT)" userId="ef3145c2-a42d-4094-b0c9-5df3067010c3" providerId="ADAL" clId="{8A8C4400-C7E9-4C4D-807D-14041DF4DDE9}" dt="2023-10-06T15:41:50.579" v="1"/>
      <pc:docMkLst>
        <pc:docMk/>
      </pc:docMkLst>
      <pc:sldChg chg="add del">
        <pc:chgData name="Talsma, Tiffany  (Alliance Bioversity-CIAT)" userId="ef3145c2-a42d-4094-b0c9-5df3067010c3" providerId="ADAL" clId="{8A8C4400-C7E9-4C4D-807D-14041DF4DDE9}" dt="2023-10-06T15:41:50.579" v="1"/>
        <pc:sldMkLst>
          <pc:docMk/>
          <pc:sldMk cId="3564691604" sldId="258"/>
        </pc:sldMkLst>
      </pc:sldChg>
      <pc:sldChg chg="del">
        <pc:chgData name="Talsma, Tiffany  (Alliance Bioversity-CIAT)" userId="ef3145c2-a42d-4094-b0c9-5df3067010c3" providerId="ADAL" clId="{8A8C4400-C7E9-4C4D-807D-14041DF4DDE9}" dt="2023-10-06T15:41:44.327" v="0" actId="47"/>
        <pc:sldMkLst>
          <pc:docMk/>
          <pc:sldMk cId="2281665846" sldId="259"/>
        </pc:sldMkLst>
      </pc:sldChg>
      <pc:sldChg chg="add">
        <pc:chgData name="Talsma, Tiffany  (Alliance Bioversity-CIAT)" userId="ef3145c2-a42d-4094-b0c9-5df3067010c3" providerId="ADAL" clId="{8A8C4400-C7E9-4C4D-807D-14041DF4DDE9}" dt="2023-10-06T15:41:50.579" v="1"/>
        <pc:sldMkLst>
          <pc:docMk/>
          <pc:sldMk cId="2281665846" sldId="194876494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C152-9545-2AC6-BDB4-BBD37FE51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0DE015-98C2-A32C-8CAE-014C25A2E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92905-8EF6-E2CE-D866-55899532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3D3F1-C47E-7E65-BDFF-51A54057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BBB83-D2AB-E2A1-0311-073E81AF9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9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63923-7452-56DC-D6E5-FD0C5950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8C6DA-F57D-3C90-1916-19AA75C11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AF674-EC9A-80AC-780D-A7927DE21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BCE24-80E3-FE46-C3EF-268B48C1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D33B5-2521-0F8A-3CD2-5F26DF30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16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39F94-6F8B-F91B-5018-5A22A2E66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E440-05D3-49D6-9E29-4FDF846CD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30F0D-5263-2EB8-2AB9-9D50C853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CCBBC-DC4F-7AFE-2CFA-0B213D61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DC3DB-DED2-6DED-D478-E2C19A4F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6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5E7D8-9049-8F3E-F012-FA856A55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D7D2F-5943-462B-0664-B68F32B8F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9CC6A-8907-3A23-DBA3-7929FA57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38DEC-7646-6DC6-DBEE-0E320D38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0A18B-F322-8CD6-768D-C003CAA07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1B842-1A89-5672-A14D-6B40238C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39F5A-749E-00A4-AB51-CB5249B1C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80F6A-7DEF-EECC-B070-AF1A0EE7E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F02CD-8EAA-0C97-A321-B0F89AAF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7E647-60E0-F330-11A6-05B6F193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6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D6716-E869-E30C-A460-96FDFB71D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9B173-8D79-7605-42AA-4D1431FFA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BA750D-BA26-F10F-65E8-7F0AC5745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A2AAA-AD1E-E1AA-C9B2-BF48E117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402024-D384-96A7-EF36-09859F73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12FDD-0E3B-0910-9788-C8D5F673C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5C3DA-A2E7-CF6E-E2E2-BAD98CC3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46D5D-C589-EE4D-916E-4575F539B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0AB480-8B7D-1532-4552-90E807BFD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AD7813-5325-ABBA-6892-6D0869ADE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0C366-FE52-2CBF-DE72-7B5A7255F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3C9525-F4CC-BE6F-373F-42E2215D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D60DDB-1FFC-6FC5-3C25-5B86101E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7CC79-DB87-AF48-7B48-B340CCBD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6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4FDD2-E2FC-1528-70CC-B2CDF2B1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2D9842-ADDC-6760-75EA-32A31AE3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6C106-0213-4EC0-C837-ACF50776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E2629-EABA-1B97-720F-17637A09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9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3417F-97BA-0CED-C813-DD30651B5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6213EE-A27D-591E-A5F6-AAC4C5BF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09B89-EB4F-7345-E67D-9B5A007B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7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C45EE-8F99-9645-243C-9F54F2C8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EFC1C-0628-38BE-F746-48BE63F7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44520-15F6-5CA0-2D9C-44598F516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2C4E5-EB37-8499-D621-FCF73E4A2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D022C-CE81-EF44-A03B-F6CEAD907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2FB43-FEDA-41DB-1737-5C94592B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3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EE48D-99F6-DC54-2AAD-510DC312D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A328DE-23CA-6E7C-E711-9D93B529E4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1AB98-D811-7052-5F40-D3C1A3329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9F7B9-A0BC-90C6-F661-E5A5286E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D7CB-6BB5-4893-857C-703C79B83A9C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8E600-A3E8-C18A-F90B-61FA00FDF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01D74-8877-A1BD-E993-0A9F40C9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3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F6DDF-D691-4299-EAAF-55575C799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7EC7F-69C5-0079-17B6-25B2464CC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CBC3F-5DAC-6A86-6343-945C3586CD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2D7CB-6BB5-4893-857C-703C79B83A9C}" type="datetimeFigureOut">
              <a:rPr lang="en-US" smtClean="0"/>
              <a:t>06-Oct-23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99FAF-E769-1F33-E4D1-CED8A08FD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A4B5F-8BEE-BCF1-135E-19930A7446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3786-F034-42BB-87E1-B892EE4F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1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1A689B-CF47-2439-E34E-C7746A62B98A}"/>
              </a:ext>
            </a:extLst>
          </p:cNvPr>
          <p:cNvSpPr/>
          <p:nvPr/>
        </p:nvSpPr>
        <p:spPr>
          <a:xfrm>
            <a:off x="0" y="0"/>
            <a:ext cx="461838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9D170F-2BAA-0FD5-BE47-6CBAF85C1F39}"/>
              </a:ext>
            </a:extLst>
          </p:cNvPr>
          <p:cNvSpPr/>
          <p:nvPr/>
        </p:nvSpPr>
        <p:spPr>
          <a:xfrm>
            <a:off x="4618380" y="0"/>
            <a:ext cx="757362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83A160-011C-D04B-CE2F-CB95C955EE58}"/>
              </a:ext>
            </a:extLst>
          </p:cNvPr>
          <p:cNvSpPr/>
          <p:nvPr/>
        </p:nvSpPr>
        <p:spPr>
          <a:xfrm>
            <a:off x="7324504" y="1280165"/>
            <a:ext cx="4731661" cy="1397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indent="-168275">
              <a:buFont typeface="+mj-lt"/>
              <a:buAutoNum type="arabicPeriod"/>
            </a:pPr>
            <a:r>
              <a:rPr lang="en-US" sz="17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BCB8A3-6F56-9012-C35B-56E3D89EB38D}"/>
              </a:ext>
            </a:extLst>
          </p:cNvPr>
          <p:cNvSpPr/>
          <p:nvPr/>
        </p:nvSpPr>
        <p:spPr>
          <a:xfrm>
            <a:off x="4721085" y="1280165"/>
            <a:ext cx="2603422" cy="1397493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Step 2: Prioritize resilience practices</a:t>
            </a:r>
          </a:p>
          <a:p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What are the top 5 adaptive practices to improve crop resilience to climate change?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AC36B5-F756-3BEA-270C-7FE9706EC8C6}"/>
              </a:ext>
            </a:extLst>
          </p:cNvPr>
          <p:cNvSpPr/>
          <p:nvPr/>
        </p:nvSpPr>
        <p:spPr>
          <a:xfrm>
            <a:off x="7324504" y="2797596"/>
            <a:ext cx="4731661" cy="30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16DBA8-734C-99DA-6730-BCDE12AC13B9}"/>
              </a:ext>
            </a:extLst>
          </p:cNvPr>
          <p:cNvSpPr/>
          <p:nvPr/>
        </p:nvSpPr>
        <p:spPr>
          <a:xfrm>
            <a:off x="4721085" y="2797596"/>
            <a:ext cx="2603422" cy="3014396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Step 3: Brainstorm engagement plan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How will you bring your suppliers on board?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Who are the critical stakeholders that must be engaged for success?</a:t>
            </a:r>
            <a:endParaRPr lang="en-US" sz="1400" dirty="0">
              <a:solidFill>
                <a:srgbClr val="374151"/>
              </a:solidFill>
              <a:latin typeface="Söhne"/>
            </a:endParaRP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What incentives </a:t>
            </a:r>
            <a:r>
              <a:rPr lang="en-US" sz="1400" dirty="0">
                <a:solidFill>
                  <a:srgbClr val="374151"/>
                </a:solidFill>
                <a:latin typeface="Söhne"/>
              </a:rPr>
              <a:t>can enhance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 adherence to the resilience and mitigation plans?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Söhne"/>
              </a:rPr>
              <a:t>What support can you provide for planning and implementing changes?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674BF9-5E83-A4CF-01FA-5E5504DB7614}"/>
              </a:ext>
            </a:extLst>
          </p:cNvPr>
          <p:cNvSpPr/>
          <p:nvPr/>
        </p:nvSpPr>
        <p:spPr>
          <a:xfrm>
            <a:off x="4721085" y="5905947"/>
            <a:ext cx="2603422" cy="884513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Step 4: Next step</a:t>
            </a:r>
          </a:p>
          <a:p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What immediate steps need to be taken in the next 6-12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Söhne"/>
              </a:rPr>
              <a:t>mos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EDA02B-2442-40F4-B37D-2D7BDA1936B4}"/>
              </a:ext>
            </a:extLst>
          </p:cNvPr>
          <p:cNvSpPr/>
          <p:nvPr/>
        </p:nvSpPr>
        <p:spPr>
          <a:xfrm>
            <a:off x="7324504" y="5905949"/>
            <a:ext cx="4731661" cy="88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09D41E-E44A-2D69-5A72-1D8BE1D56405}"/>
              </a:ext>
            </a:extLst>
          </p:cNvPr>
          <p:cNvSpPr/>
          <p:nvPr/>
        </p:nvSpPr>
        <p:spPr>
          <a:xfrm>
            <a:off x="135830" y="2656219"/>
            <a:ext cx="4343400" cy="205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C00000"/>
                </a:solidFill>
              </a:rPr>
              <a:t>Input screenshot from the tool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8A70D-8124-B516-2045-FF3DE2D8F3AA}"/>
              </a:ext>
            </a:extLst>
          </p:cNvPr>
          <p:cNvSpPr/>
          <p:nvPr/>
        </p:nvSpPr>
        <p:spPr>
          <a:xfrm>
            <a:off x="135830" y="2656219"/>
            <a:ext cx="4343400" cy="261735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>
                    <a:lumMod val="95000"/>
                    <a:lumOff val="5000"/>
                  </a:schemeClr>
                </a:solidFill>
              </a:rPr>
              <a:t>Do nothing scenario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CC36CC-9B6C-97DD-D6B0-DEDD7568D2EF}"/>
              </a:ext>
            </a:extLst>
          </p:cNvPr>
          <p:cNvSpPr/>
          <p:nvPr/>
        </p:nvSpPr>
        <p:spPr>
          <a:xfrm>
            <a:off x="135830" y="123824"/>
            <a:ext cx="4343400" cy="317240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374151"/>
                </a:solidFill>
                <a:latin typeface="Söhne"/>
              </a:rPr>
              <a:t>Step 1: Identify the most at-risk regions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A07012-3298-C8D3-C821-D94D704FC57A}"/>
              </a:ext>
            </a:extLst>
          </p:cNvPr>
          <p:cNvSpPr/>
          <p:nvPr/>
        </p:nvSpPr>
        <p:spPr>
          <a:xfrm>
            <a:off x="135830" y="4776909"/>
            <a:ext cx="4343400" cy="205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C00000"/>
                </a:solidFill>
              </a:rPr>
              <a:t>Input screenshot from the tool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B3395E-40D9-0F0C-2459-85D127C788E2}"/>
              </a:ext>
            </a:extLst>
          </p:cNvPr>
          <p:cNvSpPr/>
          <p:nvPr/>
        </p:nvSpPr>
        <p:spPr>
          <a:xfrm>
            <a:off x="135830" y="4776909"/>
            <a:ext cx="4343400" cy="261735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Resilient scenario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12EBE5-EB54-BD58-68B9-DD7336FE51BD}"/>
              </a:ext>
            </a:extLst>
          </p:cNvPr>
          <p:cNvSpPr/>
          <p:nvPr/>
        </p:nvSpPr>
        <p:spPr>
          <a:xfrm>
            <a:off x="4721085" y="42969"/>
            <a:ext cx="2603419" cy="1169656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374151"/>
                </a:solidFill>
                <a:latin typeface="Söhne"/>
              </a:rPr>
              <a:t>Corn in North America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A9C71-BD0B-2D50-59F8-6D316A6A0567}"/>
              </a:ext>
            </a:extLst>
          </p:cNvPr>
          <p:cNvSpPr/>
          <p:nvPr/>
        </p:nvSpPr>
        <p:spPr>
          <a:xfrm>
            <a:off x="7324503" y="42969"/>
            <a:ext cx="4731661" cy="116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Baseline: </a:t>
            </a:r>
            <a:r>
              <a:rPr lang="en-US" sz="1700" i="1" u="sng" dirty="0">
                <a:solidFill>
                  <a:srgbClr val="C00000"/>
                </a:solidFill>
              </a:rPr>
              <a:t>XX%</a:t>
            </a:r>
            <a:r>
              <a:rPr lang="en-US" sz="1700" dirty="0">
                <a:solidFill>
                  <a:srgbClr val="C00000"/>
                </a:solidFill>
              </a:rPr>
              <a:t> of growing areas experience high risk, primarily due to </a:t>
            </a:r>
            <a:r>
              <a:rPr lang="en-US" sz="1700" i="1" u="sng" dirty="0">
                <a:solidFill>
                  <a:srgbClr val="C00000"/>
                </a:solidFill>
              </a:rPr>
              <a:t>[risk factor</a:t>
            </a:r>
            <a:r>
              <a:rPr lang="en-US" sz="1700" u="sng" dirty="0">
                <a:solidFill>
                  <a:srgbClr val="C00000"/>
                </a:solidFill>
              </a:rPr>
              <a:t>]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Do nothing: an additional </a:t>
            </a:r>
            <a:r>
              <a:rPr lang="en-US" sz="1700" i="1" u="sng" dirty="0">
                <a:solidFill>
                  <a:srgbClr val="C00000"/>
                </a:solidFill>
              </a:rPr>
              <a:t>xx</a:t>
            </a:r>
            <a:r>
              <a:rPr lang="en-US" sz="1700" u="sng" dirty="0">
                <a:solidFill>
                  <a:srgbClr val="C00000"/>
                </a:solidFill>
              </a:rPr>
              <a:t>%</a:t>
            </a:r>
            <a:r>
              <a:rPr lang="en-US" sz="1700" dirty="0">
                <a:solidFill>
                  <a:srgbClr val="C00000"/>
                </a:solidFill>
              </a:rPr>
              <a:t> of growing areas will experience high risk due to worse [</a:t>
            </a:r>
            <a:r>
              <a:rPr lang="en-US" sz="1700" i="1" u="sng" dirty="0">
                <a:solidFill>
                  <a:srgbClr val="C00000"/>
                </a:solidFill>
              </a:rPr>
              <a:t>risk factor]</a:t>
            </a:r>
            <a:endParaRPr lang="en-US" sz="17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DDC022-67FD-4055-8AB8-D2E7EABE0EBA}"/>
              </a:ext>
            </a:extLst>
          </p:cNvPr>
          <p:cNvSpPr/>
          <p:nvPr/>
        </p:nvSpPr>
        <p:spPr>
          <a:xfrm>
            <a:off x="4867498" y="441064"/>
            <a:ext cx="2321169" cy="672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700" i="1" dirty="0">
                <a:solidFill>
                  <a:srgbClr val="C00000"/>
                </a:solidFill>
              </a:rPr>
              <a:t>______overall risk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1DD44E-A016-74B9-CB27-D51865D8F487}"/>
              </a:ext>
            </a:extLst>
          </p:cNvPr>
          <p:cNvSpPr/>
          <p:nvPr/>
        </p:nvSpPr>
        <p:spPr>
          <a:xfrm>
            <a:off x="135830" y="535529"/>
            <a:ext cx="4343400" cy="205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C00000"/>
                </a:solidFill>
              </a:rPr>
              <a:t>Input screenshot from the tool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FA88C-4BC3-D334-9AF1-224E1F77889E}"/>
              </a:ext>
            </a:extLst>
          </p:cNvPr>
          <p:cNvSpPr/>
          <p:nvPr/>
        </p:nvSpPr>
        <p:spPr>
          <a:xfrm>
            <a:off x="135830" y="535529"/>
            <a:ext cx="4343400" cy="261735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Baseline scenario</a:t>
            </a:r>
          </a:p>
        </p:txBody>
      </p:sp>
    </p:spTree>
    <p:extLst>
      <p:ext uri="{BB962C8B-B14F-4D97-AF65-F5344CB8AC3E}">
        <p14:creationId xmlns:p14="http://schemas.microsoft.com/office/powerpoint/2010/main" val="228166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1A689B-CF47-2439-E34E-C7746A62B98A}"/>
              </a:ext>
            </a:extLst>
          </p:cNvPr>
          <p:cNvSpPr/>
          <p:nvPr/>
        </p:nvSpPr>
        <p:spPr>
          <a:xfrm>
            <a:off x="0" y="0"/>
            <a:ext cx="461838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9D170F-2BAA-0FD5-BE47-6CBAF85C1F39}"/>
              </a:ext>
            </a:extLst>
          </p:cNvPr>
          <p:cNvSpPr/>
          <p:nvPr/>
        </p:nvSpPr>
        <p:spPr>
          <a:xfrm>
            <a:off x="4618380" y="0"/>
            <a:ext cx="757362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83A160-011C-D04B-CE2F-CB95C955EE58}"/>
              </a:ext>
            </a:extLst>
          </p:cNvPr>
          <p:cNvSpPr/>
          <p:nvPr/>
        </p:nvSpPr>
        <p:spPr>
          <a:xfrm>
            <a:off x="7324504" y="1280165"/>
            <a:ext cx="4731661" cy="1397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700" dirty="0">
                <a:solidFill>
                  <a:srgbClr val="C00000"/>
                </a:solidFill>
              </a:rPr>
              <a:t>1. Cover crops</a:t>
            </a:r>
          </a:p>
          <a:p>
            <a:r>
              <a:rPr lang="en-US" sz="1700" dirty="0">
                <a:solidFill>
                  <a:srgbClr val="C00000"/>
                </a:solidFill>
              </a:rPr>
              <a:t>2. Crop rotation</a:t>
            </a:r>
          </a:p>
          <a:p>
            <a:r>
              <a:rPr lang="en-US" sz="1700" dirty="0">
                <a:solidFill>
                  <a:srgbClr val="C00000"/>
                </a:solidFill>
              </a:rPr>
              <a:t>3. Adjusting planting dates</a:t>
            </a:r>
          </a:p>
          <a:p>
            <a:r>
              <a:rPr lang="en-US" sz="1700" dirty="0">
                <a:solidFill>
                  <a:srgbClr val="C00000"/>
                </a:solidFill>
              </a:rPr>
              <a:t>4. Mulching</a:t>
            </a:r>
          </a:p>
          <a:p>
            <a:r>
              <a:rPr lang="en-US" sz="1700" dirty="0">
                <a:solidFill>
                  <a:srgbClr val="C00000"/>
                </a:solidFill>
              </a:rPr>
              <a:t>5. Variety selection</a:t>
            </a:r>
          </a:p>
          <a:p>
            <a:endParaRPr lang="en-US" sz="1700" dirty="0">
              <a:solidFill>
                <a:srgbClr val="C0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BCB8A3-6F56-9012-C35B-56E3D89EB38D}"/>
              </a:ext>
            </a:extLst>
          </p:cNvPr>
          <p:cNvSpPr/>
          <p:nvPr/>
        </p:nvSpPr>
        <p:spPr>
          <a:xfrm>
            <a:off x="4721085" y="1280165"/>
            <a:ext cx="2603422" cy="1397493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Step 2: Prioritize resilience practices</a:t>
            </a:r>
          </a:p>
          <a:p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What are the top 5 adaptive practices to improve crop resilience to climate change?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AC36B5-F756-3BEA-270C-7FE9706EC8C6}"/>
              </a:ext>
            </a:extLst>
          </p:cNvPr>
          <p:cNvSpPr/>
          <p:nvPr/>
        </p:nvSpPr>
        <p:spPr>
          <a:xfrm>
            <a:off x="7324504" y="2797596"/>
            <a:ext cx="4731661" cy="301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Focus on growing areas in Nebraska and Illinois 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Discuss with suppliers on how exposed they are to drought (details on current mitigation plans, farmers’ capacity, investment programs)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Get aligned on top 3-5 practices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Conduct webinars to get all Nebraska and Illinois suppliers on board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Involve local agricultural departments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Offer consultancy and training services to help suppliers adopt new practices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16DBA8-734C-99DA-6730-BCDE12AC13B9}"/>
              </a:ext>
            </a:extLst>
          </p:cNvPr>
          <p:cNvSpPr/>
          <p:nvPr/>
        </p:nvSpPr>
        <p:spPr>
          <a:xfrm>
            <a:off x="4721085" y="2797596"/>
            <a:ext cx="2603422" cy="3014396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Step 3: Brainstorm engagement plan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How will you bring your suppliers on board?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Who are the critical stakeholders that must be engaged for success?</a:t>
            </a:r>
            <a:endParaRPr lang="en-US" sz="1400" dirty="0">
              <a:solidFill>
                <a:srgbClr val="374151"/>
              </a:solidFill>
              <a:latin typeface="Söhne"/>
            </a:endParaRP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What incentives </a:t>
            </a:r>
            <a:r>
              <a:rPr lang="en-US" sz="1400" dirty="0">
                <a:solidFill>
                  <a:srgbClr val="374151"/>
                </a:solidFill>
                <a:latin typeface="Söhne"/>
              </a:rPr>
              <a:t>can enhance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 adherence to the resilience and mitigation plans?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374151"/>
                </a:solidFill>
                <a:latin typeface="Söhne"/>
              </a:rPr>
              <a:t>What support can you provide for planning and implementing changes?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674BF9-5E83-A4CF-01FA-5E5504DB7614}"/>
              </a:ext>
            </a:extLst>
          </p:cNvPr>
          <p:cNvSpPr/>
          <p:nvPr/>
        </p:nvSpPr>
        <p:spPr>
          <a:xfrm>
            <a:off x="4721085" y="5905947"/>
            <a:ext cx="2603422" cy="884513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i="0" dirty="0">
                <a:solidFill>
                  <a:srgbClr val="374151"/>
                </a:solidFill>
                <a:effectLst/>
                <a:latin typeface="Söhne"/>
              </a:rPr>
              <a:t>Step 4: Next step</a:t>
            </a:r>
          </a:p>
          <a:p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What immediate steps need to be taken in the next 6-12 </a:t>
            </a:r>
            <a:r>
              <a:rPr lang="en-US" sz="1400" b="0" i="0" dirty="0" err="1">
                <a:solidFill>
                  <a:srgbClr val="374151"/>
                </a:solidFill>
                <a:effectLst/>
                <a:latin typeface="Söhne"/>
              </a:rPr>
              <a:t>mos</a:t>
            </a:r>
            <a:r>
              <a:rPr lang="en-US" sz="1400" b="0" i="0" dirty="0">
                <a:solidFill>
                  <a:srgbClr val="374151"/>
                </a:solidFill>
                <a:effectLst/>
                <a:latin typeface="Söhne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EDA02B-2442-40F4-B37D-2D7BDA1936B4}"/>
              </a:ext>
            </a:extLst>
          </p:cNvPr>
          <p:cNvSpPr/>
          <p:nvPr/>
        </p:nvSpPr>
        <p:spPr>
          <a:xfrm>
            <a:off x="7324504" y="5905949"/>
            <a:ext cx="4731661" cy="88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One-on-one meetings with Nebraska and Illinois suppliers to get aligned and get feedback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Reach out to Nebraska Extension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09D41E-E44A-2D69-5A72-1D8BE1D56405}"/>
              </a:ext>
            </a:extLst>
          </p:cNvPr>
          <p:cNvSpPr/>
          <p:nvPr/>
        </p:nvSpPr>
        <p:spPr>
          <a:xfrm>
            <a:off x="135834" y="2734689"/>
            <a:ext cx="4346714" cy="200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C00000"/>
                </a:solidFill>
              </a:rPr>
              <a:t>Input screenshot from the tool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8A70D-8124-B516-2045-FF3DE2D8F3AA}"/>
              </a:ext>
            </a:extLst>
          </p:cNvPr>
          <p:cNvSpPr/>
          <p:nvPr/>
        </p:nvSpPr>
        <p:spPr>
          <a:xfrm>
            <a:off x="135833" y="2728783"/>
            <a:ext cx="4346714" cy="261735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 nothing scenario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CC36CC-9B6C-97DD-D6B0-DEDD7568D2EF}"/>
              </a:ext>
            </a:extLst>
          </p:cNvPr>
          <p:cNvSpPr/>
          <p:nvPr/>
        </p:nvSpPr>
        <p:spPr>
          <a:xfrm>
            <a:off x="135835" y="123824"/>
            <a:ext cx="4346714" cy="450580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374151"/>
                </a:solidFill>
                <a:latin typeface="Söhne"/>
              </a:rPr>
              <a:t>Step 1: Identify the most at-risk regions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A07012-3298-C8D3-C821-D94D704FC57A}"/>
              </a:ext>
            </a:extLst>
          </p:cNvPr>
          <p:cNvSpPr/>
          <p:nvPr/>
        </p:nvSpPr>
        <p:spPr>
          <a:xfrm>
            <a:off x="135835" y="4776909"/>
            <a:ext cx="4346714" cy="2054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C00000"/>
                </a:solidFill>
              </a:rPr>
              <a:t>Input screenshot from the tool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BB3395E-40D9-0F0C-2459-85D127C788E2}"/>
              </a:ext>
            </a:extLst>
          </p:cNvPr>
          <p:cNvSpPr/>
          <p:nvPr/>
        </p:nvSpPr>
        <p:spPr>
          <a:xfrm>
            <a:off x="135833" y="4787668"/>
            <a:ext cx="4346714" cy="261735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Resilient scenario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DB31D0F-7109-99E7-E803-02325DB0C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21" b="10900"/>
          <a:stretch/>
        </p:blipFill>
        <p:spPr>
          <a:xfrm>
            <a:off x="135834" y="5064063"/>
            <a:ext cx="4343400" cy="1784571"/>
          </a:xfrm>
          <a:prstGeom prst="rect">
            <a:avLst/>
          </a:prstGeom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4C3C659-C8C3-D1C3-C003-F115C6B1E2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65" b="14064"/>
          <a:stretch/>
        </p:blipFill>
        <p:spPr>
          <a:xfrm>
            <a:off x="135834" y="2975881"/>
            <a:ext cx="4343400" cy="1755058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12EBE5-EB54-BD58-68B9-DD7336FE51BD}"/>
              </a:ext>
            </a:extLst>
          </p:cNvPr>
          <p:cNvSpPr/>
          <p:nvPr/>
        </p:nvSpPr>
        <p:spPr>
          <a:xfrm>
            <a:off x="4721085" y="42969"/>
            <a:ext cx="2603419" cy="1169656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rgbClr val="374151"/>
                </a:solidFill>
                <a:latin typeface="Söhne"/>
              </a:rPr>
              <a:t>Corn in North America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A9C71-BD0B-2D50-59F8-6D316A6A0567}"/>
              </a:ext>
            </a:extLst>
          </p:cNvPr>
          <p:cNvSpPr/>
          <p:nvPr/>
        </p:nvSpPr>
        <p:spPr>
          <a:xfrm>
            <a:off x="7324503" y="42969"/>
            <a:ext cx="4731661" cy="116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Baseline: </a:t>
            </a:r>
            <a:r>
              <a:rPr lang="en-US" sz="1700" u="sng" dirty="0">
                <a:solidFill>
                  <a:srgbClr val="C00000"/>
                </a:solidFill>
              </a:rPr>
              <a:t>48%</a:t>
            </a:r>
            <a:r>
              <a:rPr lang="en-US" sz="1700" dirty="0">
                <a:solidFill>
                  <a:srgbClr val="C00000"/>
                </a:solidFill>
              </a:rPr>
              <a:t> of growing areas already experience high risk, primarily from </a:t>
            </a:r>
            <a:r>
              <a:rPr lang="en-US" sz="1700" u="sng" dirty="0">
                <a:solidFill>
                  <a:srgbClr val="C00000"/>
                </a:solidFill>
              </a:rPr>
              <a:t>Drought</a:t>
            </a:r>
          </a:p>
          <a:p>
            <a:pPr marL="122238" indent="-122238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C00000"/>
                </a:solidFill>
              </a:rPr>
              <a:t>Do nothing: an additional </a:t>
            </a:r>
            <a:r>
              <a:rPr lang="en-US" sz="1700" u="sng" dirty="0">
                <a:solidFill>
                  <a:srgbClr val="C00000"/>
                </a:solidFill>
              </a:rPr>
              <a:t>14%</a:t>
            </a:r>
            <a:r>
              <a:rPr lang="en-US" sz="1700" dirty="0">
                <a:solidFill>
                  <a:srgbClr val="C00000"/>
                </a:solidFill>
              </a:rPr>
              <a:t> of growing areas will experience high risk due to worse </a:t>
            </a:r>
            <a:r>
              <a:rPr lang="en-US" sz="1700" u="sng" dirty="0">
                <a:solidFill>
                  <a:srgbClr val="C00000"/>
                </a:solidFill>
              </a:rPr>
              <a:t>Drought</a:t>
            </a:r>
            <a:endParaRPr lang="en-US" sz="1700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FA88C-4BC3-D334-9AF1-224E1F77889E}"/>
              </a:ext>
            </a:extLst>
          </p:cNvPr>
          <p:cNvSpPr/>
          <p:nvPr/>
        </p:nvSpPr>
        <p:spPr>
          <a:xfrm>
            <a:off x="135833" y="646749"/>
            <a:ext cx="4346714" cy="261735"/>
          </a:xfrm>
          <a:prstGeom prst="rect">
            <a:avLst/>
          </a:prstGeom>
          <a:solidFill>
            <a:srgbClr val="C9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Baseline scenario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DDC022-67FD-4055-8AB8-D2E7EABE0EBA}"/>
              </a:ext>
            </a:extLst>
          </p:cNvPr>
          <p:cNvSpPr/>
          <p:nvPr/>
        </p:nvSpPr>
        <p:spPr>
          <a:xfrm>
            <a:off x="4867498" y="441064"/>
            <a:ext cx="2321169" cy="672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700" dirty="0">
                <a:solidFill>
                  <a:srgbClr val="C00000"/>
                </a:solidFill>
              </a:rPr>
              <a:t>Medium to high yield loss risk overall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16C42A-A8AF-D8F6-1C40-A3774C5D8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34" y="892681"/>
            <a:ext cx="4343400" cy="1798909"/>
          </a:xfrm>
          <a:prstGeom prst="rect">
            <a:avLst/>
          </a:prstGeom>
          <a:ln>
            <a:noFill/>
          </a:ln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20FC4EE9-0765-D8F2-06BF-9E6212EEC92A}"/>
              </a:ext>
            </a:extLst>
          </p:cNvPr>
          <p:cNvSpPr/>
          <p:nvPr/>
        </p:nvSpPr>
        <p:spPr>
          <a:xfrm>
            <a:off x="2193853" y="3740944"/>
            <a:ext cx="448296" cy="4446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FE39BE3-3BC5-ECEA-3A6E-C00C87F338F0}"/>
              </a:ext>
            </a:extLst>
          </p:cNvPr>
          <p:cNvSpPr/>
          <p:nvPr/>
        </p:nvSpPr>
        <p:spPr>
          <a:xfrm>
            <a:off x="1609726" y="3645826"/>
            <a:ext cx="448296" cy="4446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9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ef0d97-42be-4bf3-b776-b1526fa4fd8a" xsi:nil="true"/>
    <lcf76f155ced4ddcb4097134ff3c332f xmlns="833a65ef-1a17-4497-a9b1-3c5c3722604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5CE4D9E8099439F14C5A641CC5F1D" ma:contentTypeVersion="17" ma:contentTypeDescription="Create a new document." ma:contentTypeScope="" ma:versionID="f1382716eea021beacc8706b9de900f1">
  <xsd:schema xmlns:xsd="http://www.w3.org/2001/XMLSchema" xmlns:xs="http://www.w3.org/2001/XMLSchema" xmlns:p="http://schemas.microsoft.com/office/2006/metadata/properties" xmlns:ns2="833a65ef-1a17-4497-a9b1-3c5c37226047" xmlns:ns3="14ef0d97-42be-4bf3-b776-b1526fa4fd8a" targetNamespace="http://schemas.microsoft.com/office/2006/metadata/properties" ma:root="true" ma:fieldsID="99d72f3ed8aa0d3f19366971c52997e5" ns2:_="" ns3:_="">
    <xsd:import namespace="833a65ef-1a17-4497-a9b1-3c5c37226047"/>
    <xsd:import namespace="14ef0d97-42be-4bf3-b776-b1526fa4fd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a65ef-1a17-4497-a9b1-3c5c372260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1616629-9183-4d38-9e3a-f9db27d53a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ef0d97-42be-4bf3-b776-b1526fa4fd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518563-416e-49a1-a185-2193eb7d5f7e}" ma:internalName="TaxCatchAll" ma:showField="CatchAllData" ma:web="14ef0d97-42be-4bf3-b776-b1526fa4fd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DED190-E3D6-4143-B72D-0A026521597A}">
  <ds:schemaRefs>
    <ds:schemaRef ds:uri="14ef0d97-42be-4bf3-b776-b1526fa4fd8a"/>
    <ds:schemaRef ds:uri="833a65ef-1a17-4497-a9b1-3c5c37226047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3D91167-B59C-46DF-9135-0286F814C9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C924D0-3034-4B2B-8856-F1B84E6BD7E8}">
  <ds:schemaRefs>
    <ds:schemaRef ds:uri="14ef0d97-42be-4bf3-b776-b1526fa4fd8a"/>
    <ds:schemaRef ds:uri="833a65ef-1a17-4497-a9b1-3c5c372260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428</Words>
  <Application>Microsoft Office PowerPoint</Application>
  <PresentationFormat>Widescreen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Söhne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Thuy Thanh (Alliance Bioversity-CIAT)</dc:creator>
  <cp:lastModifiedBy>Tiffany Talsma</cp:lastModifiedBy>
  <cp:revision>1</cp:revision>
  <dcterms:created xsi:type="dcterms:W3CDTF">2023-08-29T08:22:46Z</dcterms:created>
  <dcterms:modified xsi:type="dcterms:W3CDTF">2023-10-06T15:41:53Z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0x01010088A5CE4D9E8099439F14C5A641CC5F1D</vt:lpwstr>
  </property>
  <property fmtid="{D5CDD505-2E9C-101B-9397-08002B2CF9AE}" pid="3" name="MediaServiceImageTags">
    <vt:lpwstr/>
  </property>
</Properties>
</file>